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5"/>
  </p:sldMasterIdLst>
  <p:notesMasterIdLst>
    <p:notesMasterId r:id="rId6"/>
  </p:notesMasterIdLst>
  <p:sldIdLst>
    <p:sldId id="256" r:id="rId7"/>
    <p:sldId id="257" r:id="rId8"/>
    <p:sldId id="258" r:id="rId9"/>
  </p:sldIdLst>
  <p:sldSz cy="5143500" cx="91440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FF5BBF6-9DC6-425B-850D-D9BF3D1E8E5C}">
  <a:tblStyle styleId="{5FF5BBF6-9DC6-425B-850D-D9BF3D1E8E5C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PlusJakartaSans-bold.fntdata"/><Relationship Id="rId14" Type="http://schemas.openxmlformats.org/officeDocument/2006/relationships/font" Target="fonts/PlusJakartaSans-regular.fntdata"/><Relationship Id="rId17" Type="http://schemas.openxmlformats.org/officeDocument/2006/relationships/font" Target="fonts/PlusJakartaSans-boldItalic.fntdata"/><Relationship Id="rId16" Type="http://schemas.openxmlformats.org/officeDocument/2006/relationships/font" Target="fonts/PlusJakartaSans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2d9e5b0b52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g32d9e5b0b52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272c80720c_0_30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g3272c80720c_0_30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2d934139a4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2d934139a4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" name="Google Shape;61;p14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{5FF5BBF6-9DC6-425B-850D-D9BF3D1E8E5C}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62" name="Google Shape;62;p14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Appeasement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8" name="Google Shape;68;p15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{5FF5BBF6-9DC6-425B-850D-D9BF3D1E8E5C}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an attempt prevent conflict or make someone less hostile by agreeing to their demands; </a:t>
                      </a: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Britain's policy in the 1930s of allowing Hitler to expand German territory unchecked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“Appeasement grew originally from a desire to solve legitimate grievances of nations </a:t>
                      </a: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dissatisfied</a:t>
                      </a: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 with the peace settlements of 1919.”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36550" lvl="0" marL="45720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700"/>
                        <a:buFont typeface="Inter"/>
                        <a:buChar char="-"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Frank McDonough, </a:t>
                      </a:r>
                      <a:r>
                        <a:rPr i="1"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Neville Chamberlain, appeasement and the British road to war</a:t>
                      </a: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, 1998.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69" name="Google Shape;69;p15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Appeasement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0" name="Google Shape;70;p15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>
            <p:ph idx="2" type="body"/>
          </p:nvPr>
        </p:nvSpPr>
        <p:spPr>
          <a:xfrm>
            <a:off x="3456150" y="113700"/>
            <a:ext cx="2231700" cy="497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1200"/>
              </a:spcAft>
              <a:buNone/>
            </a:pPr>
            <a:r>
              <a:rPr b="1" lang="en" sz="1800">
                <a:latin typeface="Inter"/>
                <a:ea typeface="Inter"/>
                <a:cs typeface="Inter"/>
                <a:sym typeface="Inter"/>
              </a:rPr>
              <a:t>Evaluate the Claim</a:t>
            </a:r>
            <a:endParaRPr sz="18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6"/>
          <p:cNvSpPr txBox="1"/>
          <p:nvPr/>
        </p:nvSpPr>
        <p:spPr>
          <a:xfrm>
            <a:off x="2433475" y="627725"/>
            <a:ext cx="4270500" cy="377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Using the text messages, evaluate the claim: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Appeasement, like giving in to a child’s demands to avoid conflict, may solve problems temporarily but often encourages further demands and creates larger issues in the future.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Is appeasement an effective strategy to avoid conflict?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Why or why not?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are the risks of giving in in the short term?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7" name="Google Shape;77;p16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4225" y="568825"/>
            <a:ext cx="2162252" cy="383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15600" y="568838"/>
            <a:ext cx="2162250" cy="38379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